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F1EFD-D15C-4028-9A5F-C553379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F395E7-709C-4E57-BD6B-7EF629BB05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C09F00-4D86-4C8E-ABE2-F8A1CFEE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4C0FB9-1DD0-4E06-A833-E72497BE2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71255F-8615-4102-9465-18CE0C41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43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0C3D3-AEA6-44BD-9447-7FCF097C4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E121FF-83D2-42D6-B4A4-739C6C500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B6DB1A-11C5-48A3-B595-F28DAB425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AF9D49-5EEB-4947-BF86-3875F442F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B8F6ED-986F-401D-9796-8EFD14DDF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925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CCD2681-72D2-4F5C-B0A8-5A2ECDBA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A9AE045-5767-41C7-A5FE-A15D29D39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126C50-3F66-4885-AC9A-DF8AAD6F9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E6ACC3-A256-409E-8CDC-DC4A34C7F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4E8B10-6CD6-404B-9CAF-364EACFF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740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51D533-B681-4DFC-8D2E-81C68379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BC0F7-10EC-4F99-BB59-9BB21EAA3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11BBAC-6575-45C6-A1FA-9422F26FF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AE08B1-AA83-48ED-8BA4-4D5174921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1F8E9C-B36A-44CC-9816-6CC2A1FDE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300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240CF-6177-4EA1-84DB-84DD2BF1E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639C4F-C613-434A-9D6D-2BF3C335D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81579F-051E-4F90-B437-828A4EDB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CECC2E-8F0C-4D22-ADBE-3C2A05BA6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7460DE-A516-4322-8B52-B05D2B61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5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FEEA9-FC02-45C9-84F1-6A485143C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1E7441-BCBC-4526-AAF4-331FC8096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7A8A5A-01C8-4F67-8321-8BAB433F3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286144-6DD9-4ABE-95E5-DA4E4B860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7E3637-6180-4242-BEB7-7B63DCC46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0C7AFF-7A28-49B6-8BE0-4C50F7F4B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9154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5AB0DA-357B-46D8-86B4-1630DF4B8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C2B181-74F7-4510-BD79-6BDB1396E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18299A-3FEE-455E-A62E-3439DEA65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F1F7C3-4250-48BA-8580-32CAAB9673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45E5E8-4ADE-41DA-9FD4-1F014CE57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29472F6-2D75-4DD3-9ECE-74B79B669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6792CE-5565-4CC2-948A-644374CAC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649A01-2DCB-4AE5-AD43-18A9C760E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083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CC8BE-722F-4167-9A06-30154D110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6C4B43-6E49-44A2-8B4B-ECA7E99EA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A8FFFCE-C715-4CAC-AC6F-6715DF9D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C7052B-5CF2-4835-910B-ED26C41F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598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35B0F0-C4F0-4C2B-8F73-AC8D72B8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D3C6BA-A389-4529-ABC2-3391CA5C4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065D56-01E0-41B2-B5E6-AA40D3BF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3809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82FDC2-0AAC-4C8F-B634-D7AC951B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EE7ADB-53A4-49BA-BC36-AA193D843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F47221-FBD5-4573-B3F0-4D63BCC69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036DD2-5F52-4622-8D55-54C9840E6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65D16F-9AF8-40DD-A60C-79C242ECC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F73F60-E3A1-4DEE-995D-E2F292CC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222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3F8EBC-CA9E-4C06-803D-80EECFB7F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9A4813F-0D73-4EDC-9317-F962C1463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4F91D9-849B-4BA2-A914-9F4323501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80ACB0-EEB3-4120-B399-3728BEDEE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6B9AC9-296D-4CDC-8D66-4D8A20F04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9E63D0-8E05-4598-AD82-6CCF02D38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91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D5847-7B8B-4761-9986-231E86103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2938CCA-8A16-4BEC-8F93-2F289581C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389579-3B13-42E9-BC14-779FA28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FA10E-2FA5-449E-9023-813B7B82F6B3}" type="datetimeFigureOut">
              <a:rPr lang="ru-RU" smtClean="0"/>
              <a:t>11.01.2024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28F94E-D1BA-4585-9559-97BEC0BB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2136ED-BD45-4839-8D2D-42E0E9CB0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A848A-2741-4C4C-AF8A-D4E633DEA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02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C52835-C68D-4291-A4D4-BCC88054A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VK Client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074CA9-4C01-4FE3-A21B-BAC2C0BC5F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VK </a:t>
            </a:r>
            <a:r>
              <a:rPr lang="ru-RU" dirty="0"/>
              <a:t>клиент</a:t>
            </a:r>
          </a:p>
        </p:txBody>
      </p:sp>
    </p:spTree>
    <p:extLst>
      <p:ext uri="{BB962C8B-B14F-4D97-AF65-F5344CB8AC3E}">
        <p14:creationId xmlns:p14="http://schemas.microsoft.com/office/powerpoint/2010/main" val="102436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FC920F-19BD-4533-B9C1-4BE566E86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800" dirty="0"/>
              <a:t>Описание функционала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3475F1-4C26-4B3F-ABC8-4C686F690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37376" cy="1805081"/>
          </a:xfrm>
        </p:spPr>
        <p:txBody>
          <a:bodyPr>
            <a:normAutofit/>
          </a:bodyPr>
          <a:lstStyle/>
          <a:p>
            <a:r>
              <a:rPr lang="ru-RU" sz="2000" dirty="0"/>
              <a:t>Приложение для отображения новостной ленты пользователя с </a:t>
            </a:r>
            <a:r>
              <a:rPr lang="en-US" sz="2000" dirty="0"/>
              <a:t>VK.com</a:t>
            </a:r>
            <a:r>
              <a:rPr lang="ru-RU" sz="2000" dirty="0"/>
              <a:t>. </a:t>
            </a:r>
          </a:p>
          <a:p>
            <a:r>
              <a:rPr lang="ru-RU" sz="2000" dirty="0"/>
              <a:t>Использует </a:t>
            </a:r>
            <a:r>
              <a:rPr lang="en-US" sz="2000" dirty="0"/>
              <a:t>VK API </a:t>
            </a:r>
            <a:r>
              <a:rPr lang="ru-RU" sz="2000" dirty="0"/>
              <a:t>и авторизацию в аккаунт пользователя для получения новостей из раздела «рекомендации». Написано на </a:t>
            </a:r>
            <a:r>
              <a:rPr lang="en-US" sz="2000" dirty="0"/>
              <a:t>Jetpack Compose</a:t>
            </a:r>
            <a:r>
              <a:rPr lang="ru-RU" sz="2000" dirty="0"/>
              <a:t>.</a:t>
            </a:r>
          </a:p>
          <a:p>
            <a:r>
              <a:rPr lang="ru-RU" sz="2000" dirty="0"/>
              <a:t>Стек: </a:t>
            </a:r>
            <a:r>
              <a:rPr lang="en-US" sz="2000" dirty="0"/>
              <a:t>Jetpack Compose,</a:t>
            </a:r>
            <a:r>
              <a:rPr lang="ru-RU" sz="2000" dirty="0"/>
              <a:t> </a:t>
            </a:r>
            <a:r>
              <a:rPr lang="en-US" sz="2000"/>
              <a:t>Clean Architecture,</a:t>
            </a:r>
            <a:r>
              <a:rPr lang="ru-RU" sz="2000"/>
              <a:t> </a:t>
            </a:r>
            <a:r>
              <a:rPr lang="ru-RU" sz="2000" dirty="0"/>
              <a:t>MVVM,</a:t>
            </a:r>
            <a:r>
              <a:rPr lang="en-US" sz="2000" dirty="0"/>
              <a:t> Dagger 2, VK API, Retrofit2, OKHttp3, Flow.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95768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F557DB-E895-425C-93A9-4380DAFA7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Демонстрация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632077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0D646-4C90-4237-A775-5FF2EAC2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947" y="167902"/>
            <a:ext cx="10260106" cy="710640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Главный экран авторизации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D88396-29EE-4BFA-8DCC-17545C1A6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76" y="1046444"/>
            <a:ext cx="3210040" cy="570673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A5690DC-2724-4EC9-B6C3-F103A5E30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980" y="1046444"/>
            <a:ext cx="3210040" cy="57067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FBFDF1E-DAEC-49CF-8D27-03FD43856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784" y="1046444"/>
            <a:ext cx="3210040" cy="570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65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454FA-7AF0-4896-8D92-A4188EDC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570" y="149972"/>
            <a:ext cx="10335685" cy="1017816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Главный экран.</a:t>
            </a:r>
            <a:br>
              <a:rPr lang="ru-RU" sz="2800" dirty="0"/>
            </a:br>
            <a:r>
              <a:rPr lang="ru-RU" sz="2800" dirty="0"/>
              <a:t>Реализовано: возможность скроллинга ленты, нажатия лайка, нажатия и переход на экран комментариев.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5C6DFF-4E80-4785-967E-41030CEDE3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69" y="1283080"/>
            <a:ext cx="2928988" cy="520709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ACA368A-790E-462C-9A93-687D9F5CA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042" y="1283079"/>
            <a:ext cx="2928988" cy="52070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D5594A-B52B-4FC8-96F6-271C4E5E5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416" y="1225433"/>
            <a:ext cx="2993839" cy="532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1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454FA-7AF0-4896-8D92-A4188EDC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570" y="149972"/>
            <a:ext cx="10322859" cy="6030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800" dirty="0"/>
              <a:t>Экран с комментариями. </a:t>
            </a:r>
            <a:br>
              <a:rPr lang="ru-RU" sz="2800" dirty="0"/>
            </a:br>
            <a:r>
              <a:rPr lang="ru-RU" sz="2800" dirty="0"/>
              <a:t>Открывается по нажатию на комментарии.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E62EF3-7C70-4A6F-9168-9ABC6A5D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895" y="880105"/>
            <a:ext cx="3278207" cy="582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23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96</Words>
  <Application>Microsoft Office PowerPoint</Application>
  <PresentationFormat>Широкоэкранный</PresentationFormat>
  <Paragraphs>10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VK Client</vt:lpstr>
      <vt:lpstr>Описание функционала</vt:lpstr>
      <vt:lpstr>Демонстрация приложения</vt:lpstr>
      <vt:lpstr>Главный экран авторизации</vt:lpstr>
      <vt:lpstr>Главный экран. Реализовано: возможность скроллинга ленты, нажатия лайка, нажатия и переход на экран комментариев.</vt:lpstr>
      <vt:lpstr>Экран с комментариями.  Открывается по нажатию на комментарии.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Power</dc:title>
  <dc:creator>Dmitry</dc:creator>
  <cp:lastModifiedBy>Dmitry</cp:lastModifiedBy>
  <cp:revision>3</cp:revision>
  <dcterms:created xsi:type="dcterms:W3CDTF">2023-06-07T10:03:46Z</dcterms:created>
  <dcterms:modified xsi:type="dcterms:W3CDTF">2024-01-11T17:47:38Z</dcterms:modified>
</cp:coreProperties>
</file>

<file path=docProps/thumbnail.jpeg>
</file>